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2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572000" cy="1655762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F4944A"/>
                </a:solidFill>
              </a:rPr>
              <a:t>CE1 </a:t>
            </a:r>
            <a:r>
              <a:rPr lang="fr-FR" sz="4400" dirty="0"/>
              <a:t>: trouve le verbe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82E7DED6-7F0E-44EE-82FC-24B010CFE9C7}"/>
              </a:ext>
            </a:extLst>
          </p:cNvPr>
          <p:cNvSpPr txBox="1">
            <a:spLocks/>
          </p:cNvSpPr>
          <p:nvPr/>
        </p:nvSpPr>
        <p:spPr>
          <a:xfrm>
            <a:off x="6282906" y="3602038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Vous trouvez les bonnes réponses.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>
                <a:solidFill>
                  <a:srgbClr val="F4944A"/>
                </a:solidFill>
              </a:rPr>
              <a:t>CE1 </a:t>
            </a:r>
            <a:r>
              <a:rPr lang="fr-FR" sz="4400"/>
              <a:t>: trouve le verbe</a:t>
            </a:r>
          </a:p>
          <a:p>
            <a:endParaRPr lang="fr-FR" sz="4400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863DE02B-BDD0-4DF2-8C76-6028A3B77F4C}"/>
              </a:ext>
            </a:extLst>
          </p:cNvPr>
          <p:cNvSpPr txBox="1">
            <a:spLocks/>
          </p:cNvSpPr>
          <p:nvPr/>
        </p:nvSpPr>
        <p:spPr>
          <a:xfrm>
            <a:off x="6123767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519179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trouvez</a:t>
            </a:r>
            <a:r>
              <a:rPr lang="fr-FR" sz="3600" dirty="0"/>
              <a:t> les bonnes réponses.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sz="3600" dirty="0"/>
              <a:t>Vous </a:t>
            </a:r>
            <a:r>
              <a:rPr lang="fr-FR" sz="3600" dirty="0">
                <a:solidFill>
                  <a:srgbClr val="FF0000"/>
                </a:solidFill>
              </a:rPr>
              <a:t>trouviez</a:t>
            </a:r>
            <a:r>
              <a:rPr lang="fr-FR" sz="3600" dirty="0"/>
              <a:t> les bonnes réponses. </a:t>
            </a:r>
          </a:p>
        </p:txBody>
      </p:sp>
    </p:spTree>
    <p:extLst>
      <p:ext uri="{BB962C8B-B14F-4D97-AF65-F5344CB8AC3E}">
        <p14:creationId xmlns:p14="http://schemas.microsoft.com/office/powerpoint/2010/main" val="34677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Il regarde l’aquarium.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>
                <a:solidFill>
                  <a:srgbClr val="F4944A"/>
                </a:solidFill>
              </a:rPr>
              <a:t>CE1 </a:t>
            </a:r>
            <a:r>
              <a:rPr lang="fr-FR" sz="4400"/>
              <a:t>: trouve le verbe</a:t>
            </a:r>
          </a:p>
          <a:p>
            <a:endParaRPr lang="fr-FR" sz="4400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863DE02B-BDD0-4DF2-8C76-6028A3B77F4C}"/>
              </a:ext>
            </a:extLst>
          </p:cNvPr>
          <p:cNvSpPr txBox="1">
            <a:spLocks/>
          </p:cNvSpPr>
          <p:nvPr/>
        </p:nvSpPr>
        <p:spPr>
          <a:xfrm>
            <a:off x="6123767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regarde</a:t>
            </a:r>
            <a:r>
              <a:rPr lang="fr-FR" sz="3600" dirty="0"/>
              <a:t> l’aquarium.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sz="3600" dirty="0"/>
              <a:t>Il </a:t>
            </a:r>
            <a:r>
              <a:rPr lang="fr-FR" sz="3600" dirty="0">
                <a:solidFill>
                  <a:srgbClr val="FF0000"/>
                </a:solidFill>
              </a:rPr>
              <a:t>regardait</a:t>
            </a:r>
            <a:r>
              <a:rPr lang="fr-FR" sz="3600" dirty="0"/>
              <a:t> l’aquarium.</a:t>
            </a:r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Ta sœur joue dehors.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>
                <a:solidFill>
                  <a:srgbClr val="F4944A"/>
                </a:solidFill>
              </a:rPr>
              <a:t>CE1 </a:t>
            </a:r>
            <a:r>
              <a:rPr lang="fr-FR" sz="4400"/>
              <a:t>: trouve le verbe</a:t>
            </a:r>
          </a:p>
          <a:p>
            <a:endParaRPr lang="fr-FR" sz="4400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863DE02B-BDD0-4DF2-8C76-6028A3B77F4C}"/>
              </a:ext>
            </a:extLst>
          </p:cNvPr>
          <p:cNvSpPr txBox="1">
            <a:spLocks/>
          </p:cNvSpPr>
          <p:nvPr/>
        </p:nvSpPr>
        <p:spPr>
          <a:xfrm>
            <a:off x="6123767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49824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Ta sœur </a:t>
            </a:r>
            <a:r>
              <a:rPr lang="fr-FR" sz="3600" u="sng" dirty="0">
                <a:solidFill>
                  <a:srgbClr val="FF0000"/>
                </a:solidFill>
              </a:rPr>
              <a:t>joue</a:t>
            </a:r>
            <a:r>
              <a:rPr lang="fr-FR" sz="3600" dirty="0"/>
              <a:t> dehors.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sz="3600" dirty="0"/>
              <a:t>Ta sœur </a:t>
            </a:r>
            <a:r>
              <a:rPr lang="fr-FR" sz="3600" dirty="0">
                <a:solidFill>
                  <a:srgbClr val="FF0000"/>
                </a:solidFill>
              </a:rPr>
              <a:t>jouait</a:t>
            </a:r>
            <a:r>
              <a:rPr lang="fr-FR" sz="3600" dirty="0"/>
              <a:t> dehors.</a:t>
            </a:r>
          </a:p>
        </p:txBody>
      </p:sp>
    </p:spTree>
    <p:extLst>
      <p:ext uri="{BB962C8B-B14F-4D97-AF65-F5344CB8AC3E}">
        <p14:creationId xmlns:p14="http://schemas.microsoft.com/office/powerpoint/2010/main" val="1221165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 Le soleil se lève derrière la colline.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>
                <a:solidFill>
                  <a:srgbClr val="F4944A"/>
                </a:solidFill>
              </a:rPr>
              <a:t>CE1 </a:t>
            </a:r>
            <a:r>
              <a:rPr lang="fr-FR" sz="4400"/>
              <a:t>: trouve le verbe</a:t>
            </a:r>
          </a:p>
          <a:p>
            <a:endParaRPr lang="fr-FR" sz="4400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863DE02B-BDD0-4DF2-8C76-6028A3B77F4C}"/>
              </a:ext>
            </a:extLst>
          </p:cNvPr>
          <p:cNvSpPr txBox="1">
            <a:spLocks/>
          </p:cNvSpPr>
          <p:nvPr/>
        </p:nvSpPr>
        <p:spPr>
          <a:xfrm>
            <a:off x="6123767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290923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soleil </a:t>
            </a:r>
            <a:r>
              <a:rPr lang="fr-FR" sz="3600" u="sng" dirty="0">
                <a:solidFill>
                  <a:srgbClr val="FF0000"/>
                </a:solidFill>
              </a:rPr>
              <a:t>se lève </a:t>
            </a:r>
            <a:r>
              <a:rPr lang="fr-FR" sz="3600" dirty="0"/>
              <a:t>derrière la colline.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sz="3600" dirty="0"/>
              <a:t>Le soleil se </a:t>
            </a:r>
            <a:r>
              <a:rPr lang="fr-FR" sz="3600" dirty="0">
                <a:solidFill>
                  <a:srgbClr val="FF0000"/>
                </a:solidFill>
              </a:rPr>
              <a:t>levait</a:t>
            </a:r>
            <a:r>
              <a:rPr lang="fr-FR" sz="3600" dirty="0"/>
              <a:t> derrière la colline.</a:t>
            </a:r>
          </a:p>
        </p:txBody>
      </p:sp>
    </p:spTree>
    <p:extLst>
      <p:ext uri="{BB962C8B-B14F-4D97-AF65-F5344CB8AC3E}">
        <p14:creationId xmlns:p14="http://schemas.microsoft.com/office/powerpoint/2010/main" val="266510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055"/>
            <a:ext cx="10515600" cy="3880907"/>
          </a:xfrm>
        </p:spPr>
        <p:txBody>
          <a:bodyPr anchor="ctr">
            <a:normAutofit/>
          </a:bodyPr>
          <a:lstStyle/>
          <a:p>
            <a:r>
              <a:rPr lang="fr-FR" sz="4800" dirty="0"/>
              <a:t>Tom récite son poème.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Sous-titre 2">
            <a:extLst>
              <a:ext uri="{FF2B5EF4-FFF2-40B4-BE49-F238E27FC236}">
                <a16:creationId xmlns:a16="http://schemas.microsoft.com/office/drawing/2014/main" id="{3FB6E1BC-0734-4BAB-BA81-767362C3A974}"/>
              </a:ext>
            </a:extLst>
          </p:cNvPr>
          <p:cNvSpPr txBox="1">
            <a:spLocks/>
          </p:cNvSpPr>
          <p:nvPr/>
        </p:nvSpPr>
        <p:spPr>
          <a:xfrm>
            <a:off x="1364861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>
                <a:solidFill>
                  <a:srgbClr val="F4944A"/>
                </a:solidFill>
              </a:rPr>
              <a:t>CE1 </a:t>
            </a:r>
            <a:r>
              <a:rPr lang="fr-FR" sz="4400"/>
              <a:t>: trouve le verbe</a:t>
            </a:r>
          </a:p>
          <a:p>
            <a:endParaRPr lang="fr-FR" sz="4400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863DE02B-BDD0-4DF2-8C76-6028A3B77F4C}"/>
              </a:ext>
            </a:extLst>
          </p:cNvPr>
          <p:cNvSpPr txBox="1">
            <a:spLocks/>
          </p:cNvSpPr>
          <p:nvPr/>
        </p:nvSpPr>
        <p:spPr>
          <a:xfrm>
            <a:off x="6123767" y="640293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transforme à l’imparfait</a:t>
            </a:r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360254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Tom </a:t>
            </a:r>
            <a:r>
              <a:rPr lang="fr-FR" sz="3600" u="sng" dirty="0">
                <a:solidFill>
                  <a:srgbClr val="FF0000"/>
                </a:solidFill>
              </a:rPr>
              <a:t>récite</a:t>
            </a:r>
            <a:r>
              <a:rPr lang="fr-FR" sz="3600" dirty="0"/>
              <a:t> son poème.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sz="3600" dirty="0"/>
              <a:t>Tom </a:t>
            </a:r>
            <a:r>
              <a:rPr lang="fr-FR" sz="3600" dirty="0">
                <a:solidFill>
                  <a:srgbClr val="FF0000"/>
                </a:solidFill>
              </a:rPr>
              <a:t>récitait</a:t>
            </a:r>
            <a:r>
              <a:rPr lang="fr-FR" sz="3600" dirty="0"/>
              <a:t> son poème. </a:t>
            </a:r>
          </a:p>
        </p:txBody>
      </p:sp>
    </p:spTree>
    <p:extLst>
      <p:ext uri="{BB962C8B-B14F-4D97-AF65-F5344CB8AC3E}">
        <p14:creationId xmlns:p14="http://schemas.microsoft.com/office/powerpoint/2010/main" val="4160140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198</Words>
  <Application>Microsoft Office PowerPoint</Application>
  <PresentationFormat>Grand écran</PresentationFormat>
  <Paragraphs>69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2022-07-16T16:43:58Z</dcterms:modified>
</cp:coreProperties>
</file>